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93" d="100"/>
          <a:sy n="93" d="100"/>
        </p:scale>
        <p:origin x="75" y="3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Hofericova" userId="c684ff75d8a5391b" providerId="LiveId" clId="{0A16E142-8C1A-4C51-B399-D1F915162C63}"/>
    <pc:docChg chg="custSel modSld">
      <pc:chgData name="Emma Hofericova" userId="c684ff75d8a5391b" providerId="LiveId" clId="{0A16E142-8C1A-4C51-B399-D1F915162C63}" dt="2024-07-12T07:49:29.935" v="242" actId="20577"/>
      <pc:docMkLst>
        <pc:docMk/>
      </pc:docMkLst>
      <pc:sldChg chg="modSp mod">
        <pc:chgData name="Emma Hofericova" userId="c684ff75d8a5391b" providerId="LiveId" clId="{0A16E142-8C1A-4C51-B399-D1F915162C63}" dt="2024-07-12T07:49:29.935" v="242" actId="20577"/>
        <pc:sldMkLst>
          <pc:docMk/>
          <pc:sldMk cId="3852481370" sldId="256"/>
        </pc:sldMkLst>
        <pc:graphicFrameChg chg="modGraphic">
          <ac:chgData name="Emma Hofericova" userId="c684ff75d8a5391b" providerId="LiveId" clId="{0A16E142-8C1A-4C51-B399-D1F915162C63}" dt="2024-07-12T07:49:29.935" v="242" actId="20577"/>
          <ac:graphicFrameMkLst>
            <pc:docMk/>
            <pc:sldMk cId="3852481370" sldId="256"/>
            <ac:graphicFrameMk id="4" creationId="{A6D67CAC-F32A-46E4-BDBD-9F431E54D505}"/>
          </ac:graphicFrameMkLst>
        </pc:graphicFrameChg>
      </pc:sldChg>
    </pc:docChg>
  </pc:docChgLst>
  <pc:docChgLst>
    <pc:chgData name="Emma Hofericova" userId="c684ff75d8a5391b" providerId="LiveId" clId="{6BAA7B64-3329-4634-98D3-AF991726ACBA}"/>
    <pc:docChg chg="custSel modSld">
      <pc:chgData name="Emma Hofericova" userId="c684ff75d8a5391b" providerId="LiveId" clId="{6BAA7B64-3329-4634-98D3-AF991726ACBA}" dt="2024-07-12T08:08:37.246" v="16" actId="207"/>
      <pc:docMkLst>
        <pc:docMk/>
      </pc:docMkLst>
      <pc:sldChg chg="modSp mod">
        <pc:chgData name="Emma Hofericova" userId="c684ff75d8a5391b" providerId="LiveId" clId="{6BAA7B64-3329-4634-98D3-AF991726ACBA}" dt="2024-07-12T08:08:37.246" v="16" actId="207"/>
        <pc:sldMkLst>
          <pc:docMk/>
          <pc:sldMk cId="3852481370" sldId="256"/>
        </pc:sldMkLst>
        <pc:graphicFrameChg chg="modGraphic">
          <ac:chgData name="Emma Hofericova" userId="c684ff75d8a5391b" providerId="LiveId" clId="{6BAA7B64-3329-4634-98D3-AF991726ACBA}" dt="2024-07-12T08:08:37.246" v="16" actId="207"/>
          <ac:graphicFrameMkLst>
            <pc:docMk/>
            <pc:sldMk cId="3852481370" sldId="256"/>
            <ac:graphicFrameMk id="4" creationId="{A6D67CAC-F32A-46E4-BDBD-9F431E54D50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BCEB3-CBD9-4471-B011-26BC52D54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1961C5C-A252-40EE-B986-9CE7C9506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14BAABD-60FB-400E-A6F3-19C5AEB31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F97B753-357B-4855-858C-D5EF6D509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B99959-6CD6-4004-A37F-8149D432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138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E46741-FA10-4645-9276-445D3DA19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6F8DBE7-A7B8-4558-BB21-49AF976AC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06FABAB-9144-4D51-8340-F9F32516E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CB3A66F-E9B2-45B1-814F-D81FBEE8C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BAB27F2-03D8-4F3D-952A-76A9DDD3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5625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138D786-606D-4103-BB1C-D12129676D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D715DCF-77C1-419C-87D8-F02E70528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50D4FC4-DC67-49A5-A2B7-F5FC6E9C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BC5487E-3C2B-407F-A819-B8BA22523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08A8F25-4C69-4DCE-8A96-2408B622A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78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34F2-7E66-404F-8D9E-D3B7EF4CC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FD4B3D-BD3F-4EE7-9035-4F414F56D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4A1A515-D9E0-4DF6-A739-C9437178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6C7B696-6867-4EFD-BCDE-C09E8707F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2592989-5001-46CA-981E-A0D290FC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3530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187C6-D58B-45EF-8872-1840CF9F4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AF3CA1-8064-4248-8818-AA038A8EC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34F4782-AC3C-41C4-8565-6586906D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AF3B6F9-4E55-4EF7-96F2-7F601C4D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866A512-B563-47B6-A5DF-5B4606BC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6714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9D33C-851D-4276-875E-FB5DB4E1B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DC9EBE2-F2F5-47EA-B9AE-88CA6E615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AFAC5DC-C85D-4C2A-8952-E638564BA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A076EE3-A5BC-4F40-BEB6-3F2521339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0FBCA52-BE7B-4F01-8683-161FB1FA9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367B031-72BE-4E5D-BF99-7DB3CE8A7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8126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216D0-EA60-4923-A00A-E2BE94273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677131-7645-46CF-B7F1-80DA8B331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8394FC8-5700-4F1C-BAF8-8627492AA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711BEF-4397-4C14-B4B1-6F0E8DD38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6D80813-3DC0-47A3-9A7A-AA3E756F18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F435446E-1AF0-46DF-A627-12AD81BF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11A1A38E-1B1C-4480-9BE7-95CB8D9C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4484805A-33CE-479D-A972-C2AC9F4B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916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D92A6-3586-43E9-B9B6-6141FBE95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CABD5D8-96D8-4D68-B305-7860EA28D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8C9CDD2-655E-4754-A967-B2DE89F5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5771981D-362C-4A24-A137-2E95F0A63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521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D6158E93-7F56-47AE-9F26-030927A31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56071E0-8A7B-4374-B487-3A269820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8A0B269-7F82-4C07-B880-DA3CDC7F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925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DE9E2-3872-4D6B-BA36-9D305EB3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1DFE34-DFC6-4957-9886-C75A10AA6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AD0444-D43A-4A3B-AF07-B0EF67B4D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28B075A-CD11-4550-84CF-01A6A5F63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7F9EC0-1F2D-4D13-9862-7FFBED8BD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6A4C8E3-E97B-4015-90F6-968C25DE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924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62806A-2681-4A42-8BBB-4FE65AA74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0D496A8-52C7-4A2B-A4CC-11BB95A9FC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59CE2A-DCA0-46EA-93E7-AA30C9568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38A5743-3613-4D05-813D-E4AF45FC5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A1AC59C-F817-4A78-A326-2FC77F71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5FB70FA-C362-4EC9-8086-0954A1E4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931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01CB3675-E5AE-4DE6-B8BA-F46F39FBA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A04CD3-B20E-4877-8016-D40143230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AA6A3A6-FFE5-41E5-A3DA-461512D690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E98F8-4A48-43FE-B515-1E9F56835F81}" type="datetimeFigureOut">
              <a:rPr lang="sk-SK" smtClean="0"/>
              <a:t>12. 7. 2024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1194004-1A03-4BA9-B416-13C131817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2EC216C-7A62-47D9-A62A-75B6AC1BC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482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A6D67CAC-F32A-46E4-BDBD-9F431E54D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608358"/>
              </p:ext>
            </p:extLst>
          </p:nvPr>
        </p:nvGraphicFramePr>
        <p:xfrm>
          <a:off x="-48798" y="92063"/>
          <a:ext cx="12158136" cy="8246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3737">
                  <a:extLst>
                    <a:ext uri="{9D8B030D-6E8A-4147-A177-3AD203B41FA5}">
                      <a16:colId xmlns:a16="http://schemas.microsoft.com/office/drawing/2014/main" val="1538903841"/>
                    </a:ext>
                  </a:extLst>
                </a:gridCol>
                <a:gridCol w="667812">
                  <a:extLst>
                    <a:ext uri="{9D8B030D-6E8A-4147-A177-3AD203B41FA5}">
                      <a16:colId xmlns:a16="http://schemas.microsoft.com/office/drawing/2014/main" val="1367494136"/>
                    </a:ext>
                  </a:extLst>
                </a:gridCol>
                <a:gridCol w="767057">
                  <a:extLst>
                    <a:ext uri="{9D8B030D-6E8A-4147-A177-3AD203B41FA5}">
                      <a16:colId xmlns:a16="http://schemas.microsoft.com/office/drawing/2014/main" val="464536042"/>
                    </a:ext>
                  </a:extLst>
                </a:gridCol>
                <a:gridCol w="712747">
                  <a:extLst>
                    <a:ext uri="{9D8B030D-6E8A-4147-A177-3AD203B41FA5}">
                      <a16:colId xmlns:a16="http://schemas.microsoft.com/office/drawing/2014/main" val="3895309685"/>
                    </a:ext>
                  </a:extLst>
                </a:gridCol>
                <a:gridCol w="722122">
                  <a:extLst>
                    <a:ext uri="{9D8B030D-6E8A-4147-A177-3AD203B41FA5}">
                      <a16:colId xmlns:a16="http://schemas.microsoft.com/office/drawing/2014/main" val="631318404"/>
                    </a:ext>
                  </a:extLst>
                </a:gridCol>
                <a:gridCol w="739699">
                  <a:extLst>
                    <a:ext uri="{9D8B030D-6E8A-4147-A177-3AD203B41FA5}">
                      <a16:colId xmlns:a16="http://schemas.microsoft.com/office/drawing/2014/main" val="1814469671"/>
                    </a:ext>
                  </a:extLst>
                </a:gridCol>
                <a:gridCol w="676412">
                  <a:extLst>
                    <a:ext uri="{9D8B030D-6E8A-4147-A177-3AD203B41FA5}">
                      <a16:colId xmlns:a16="http://schemas.microsoft.com/office/drawing/2014/main" val="401645407"/>
                    </a:ext>
                  </a:extLst>
                </a:gridCol>
                <a:gridCol w="731499">
                  <a:extLst>
                    <a:ext uri="{9D8B030D-6E8A-4147-A177-3AD203B41FA5}">
                      <a16:colId xmlns:a16="http://schemas.microsoft.com/office/drawing/2014/main" val="2483163196"/>
                    </a:ext>
                  </a:extLst>
                </a:gridCol>
                <a:gridCol w="718564">
                  <a:extLst>
                    <a:ext uri="{9D8B030D-6E8A-4147-A177-3AD203B41FA5}">
                      <a16:colId xmlns:a16="http://schemas.microsoft.com/office/drawing/2014/main" val="3833931674"/>
                    </a:ext>
                  </a:extLst>
                </a:gridCol>
                <a:gridCol w="763195">
                  <a:extLst>
                    <a:ext uri="{9D8B030D-6E8A-4147-A177-3AD203B41FA5}">
                      <a16:colId xmlns:a16="http://schemas.microsoft.com/office/drawing/2014/main" val="3429838443"/>
                    </a:ext>
                  </a:extLst>
                </a:gridCol>
                <a:gridCol w="689930">
                  <a:extLst>
                    <a:ext uri="{9D8B030D-6E8A-4147-A177-3AD203B41FA5}">
                      <a16:colId xmlns:a16="http://schemas.microsoft.com/office/drawing/2014/main" val="4062490580"/>
                    </a:ext>
                  </a:extLst>
                </a:gridCol>
                <a:gridCol w="769013">
                  <a:extLst>
                    <a:ext uri="{9D8B030D-6E8A-4147-A177-3AD203B41FA5}">
                      <a16:colId xmlns:a16="http://schemas.microsoft.com/office/drawing/2014/main" val="3108354452"/>
                    </a:ext>
                  </a:extLst>
                </a:gridCol>
                <a:gridCol w="732688">
                  <a:extLst>
                    <a:ext uri="{9D8B030D-6E8A-4147-A177-3AD203B41FA5}">
                      <a16:colId xmlns:a16="http://schemas.microsoft.com/office/drawing/2014/main" val="221858739"/>
                    </a:ext>
                  </a:extLst>
                </a:gridCol>
                <a:gridCol w="684608">
                  <a:extLst>
                    <a:ext uri="{9D8B030D-6E8A-4147-A177-3AD203B41FA5}">
                      <a16:colId xmlns:a16="http://schemas.microsoft.com/office/drawing/2014/main" val="3661277682"/>
                    </a:ext>
                  </a:extLst>
                </a:gridCol>
                <a:gridCol w="30731">
                  <a:extLst>
                    <a:ext uri="{9D8B030D-6E8A-4147-A177-3AD203B41FA5}">
                      <a16:colId xmlns:a16="http://schemas.microsoft.com/office/drawing/2014/main" val="973742552"/>
                    </a:ext>
                  </a:extLst>
                </a:gridCol>
                <a:gridCol w="71210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59378">
                  <a:extLst>
                    <a:ext uri="{9D8B030D-6E8A-4147-A177-3AD203B41FA5}">
                      <a16:colId xmlns:a16="http://schemas.microsoft.com/office/drawing/2014/main" val="3456807355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921734462"/>
                    </a:ext>
                  </a:extLst>
                </a:gridCol>
              </a:tblGrid>
              <a:tr h="329662">
                <a:tc gridSpan="18">
                  <a:txBody>
                    <a:bodyPr/>
                    <a:lstStyle/>
                    <a:p>
                      <a:pPr algn="l" fontAlgn="b"/>
                      <a:r>
                        <a:rPr lang="sk-SK" sz="1800" b="1" u="none" strike="noStrike" dirty="0">
                          <a:effectLst/>
                          <a:latin typeface="+mn-lt"/>
                        </a:rPr>
                        <a:t>Týždenný plán tréningov a zápasov klubu:    MFK Tatran Liptovský Mikuláš     </a:t>
                      </a:r>
                      <a:endParaRPr lang="sk-SK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373224"/>
                  </a:ext>
                </a:extLst>
              </a:tr>
              <a:tr h="123527">
                <a:tc gridSpan="18"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4024492951"/>
                  </a:ext>
                </a:extLst>
              </a:tr>
              <a:tr h="22527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+mn-lt"/>
                        </a:rPr>
                        <a:t>Týždeň</a:t>
                      </a:r>
                      <a:r>
                        <a:rPr lang="sk-SK" sz="1400" b="0" i="0" u="none" strike="noStrike" dirty="0">
                          <a:effectLst/>
                          <a:latin typeface="+mn-lt"/>
                        </a:rPr>
                        <a:t>:29.</a:t>
                      </a:r>
                    </a:p>
                  </a:txBody>
                  <a:tcPr marL="3582" marR="3582" marT="3582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+mn-lt"/>
                        </a:rPr>
                        <a:t>PO</a:t>
                      </a:r>
                    </a:p>
                  </a:txBody>
                  <a:tcPr marL="3582" marR="3582" marT="3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od: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15.7.2024</a:t>
                      </a:r>
                    </a:p>
                  </a:txBody>
                  <a:tcPr marL="3582" marR="3582" marT="3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do: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21.7.2024</a:t>
                      </a:r>
                    </a:p>
                  </a:txBody>
                  <a:tcPr marL="3582" marR="3582" marT="3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3872803019"/>
                  </a:ext>
                </a:extLst>
              </a:tr>
              <a:tr h="184792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722112286"/>
                  </a:ext>
                </a:extLst>
              </a:tr>
              <a:tr h="633534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DEŇ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Muži "A"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U19 (r.2006-07)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U17 (r.2008-09)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U15 (r.2010)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U14 (r.2011)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U13 (r.2012)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U12 (r.2013)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U11 (r.2014)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U10 (r.2015)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U9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 (r.2016)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U8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 (r.2017)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U7 + U6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(r.2018 -19)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0" u="none" strike="noStrike" dirty="0">
                          <a:effectLst/>
                          <a:latin typeface="+mn-lt"/>
                        </a:rPr>
                        <a:t>WU</a:t>
                      </a:r>
                      <a:r>
                        <a:rPr lang="sk-SK" sz="1400" b="1" i="0" u="none" strike="noStrike" baseline="0" dirty="0">
                          <a:effectLst/>
                          <a:latin typeface="+mn-lt"/>
                        </a:rPr>
                        <a:t> 15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Brankári 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INÉ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005937"/>
                  </a:ext>
                </a:extLst>
              </a:tr>
              <a:tr h="25866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HT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Reiter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Sabol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Hoferica</a:t>
                      </a:r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Moravčík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Porubsky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Bartek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Čavrnoch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 b="1" dirty="0"/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200" b="1" dirty="0"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Drígel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678428095"/>
                  </a:ext>
                </a:extLst>
              </a:tr>
              <a:tr h="36353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AT</a:t>
                      </a:r>
                      <a:endParaRPr lang="sk-SK" sz="1400" b="1" i="0" u="none" strike="noStrike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u="none" strike="noStrike" dirty="0" err="1">
                          <a:effectLst/>
                          <a:latin typeface="+mn-lt"/>
                        </a:rPr>
                        <a:t>Drigel</a:t>
                      </a:r>
                      <a:r>
                        <a:rPr lang="sk-SK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Frian</a:t>
                      </a:r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Čavrnoch</a:t>
                      </a:r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Zeleňák</a:t>
                      </a:r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Staš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Pavlovič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>
                          <a:effectLst/>
                          <a:latin typeface="+mn-lt"/>
                        </a:rPr>
                        <a:t>Pavlovič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200" b="1" dirty="0"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1316385482"/>
                  </a:ext>
                </a:extLst>
              </a:tr>
              <a:tr h="505786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Pondelok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 15.7.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16:00</a:t>
                      </a:r>
                    </a:p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KT-S </a:t>
                      </a:r>
                      <a:endParaRPr lang="sk-SK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KT-S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10:15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KT-S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08:00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KT-S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9:00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16:00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17:30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16:00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1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983234356"/>
                  </a:ext>
                </a:extLst>
              </a:tr>
              <a:tr h="560159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Utorok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16.7.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09:00</a:t>
                      </a:r>
                    </a:p>
                    <a:p>
                      <a:pPr algn="ctr" fontAlgn="ctr"/>
                      <a:endParaRPr lang="sk-SK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15:00</a:t>
                      </a:r>
                    </a:p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08:00</a:t>
                      </a:r>
                    </a:p>
                    <a:p>
                      <a:pPr algn="ctr"/>
                      <a:r>
                        <a:rPr lang="sk-SK" sz="1100" b="1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11:00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PI-UT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17:00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1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6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911262842"/>
                  </a:ext>
                </a:extLst>
              </a:tr>
              <a:tr h="645088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Streda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17.7.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09:00</a:t>
                      </a:r>
                    </a:p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15:00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PI</a:t>
                      </a:r>
                    </a:p>
                    <a:p>
                      <a:pPr algn="ctr" fontAlgn="ctr"/>
                      <a:endParaRPr lang="sk-SK" sz="1100" b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rgbClr val="00B0F0"/>
                          </a:solidFill>
                          <a:latin typeface="+mn-lt"/>
                          <a:cs typeface="Arial" pitchFamily="34" charset="0"/>
                        </a:rPr>
                        <a:t>KT-S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rgbClr val="00B0F0"/>
                          </a:solidFill>
                          <a:latin typeface="+mn-lt"/>
                          <a:cs typeface="Arial" pitchFamily="34" charset="0"/>
                        </a:rPr>
                        <a:t>15:00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17:30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sk-SK" sz="1100" b="1" i="1" u="none" strike="noStrike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1454968147"/>
                  </a:ext>
                </a:extLst>
              </a:tr>
              <a:tr h="576035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Štvrtok     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18.7.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00B0F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09:00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KT-S</a:t>
                      </a:r>
                    </a:p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10:15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KT-S</a:t>
                      </a:r>
                    </a:p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08:30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9:00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17:00</a:t>
                      </a:r>
                    </a:p>
                    <a:p>
                      <a:pPr algn="ctr"/>
                      <a:r>
                        <a:rPr lang="sk-SK" sz="1100" b="1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17:30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UT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baseline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4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580957409"/>
                  </a:ext>
                </a:extLst>
              </a:tr>
              <a:tr h="80732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Piatok  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19.7.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09:00</a:t>
                      </a:r>
                    </a:p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PZ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LM</a:t>
                      </a:r>
                      <a:r>
                        <a:rPr lang="sk-SK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– Dukla B.B</a:t>
                      </a:r>
                    </a:p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Bobrovec</a:t>
                      </a:r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PZ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LM-Dukla B.B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Bobrovec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08:30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baseline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00B0F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0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87658595"/>
                  </a:ext>
                </a:extLst>
              </a:tr>
              <a:tr h="49008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Sobota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20.7.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PZ</a:t>
                      </a:r>
                    </a:p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Dukla B.B-LM</a:t>
                      </a:r>
                    </a:p>
                    <a:p>
                      <a:pPr algn="ctr" fontAlgn="ctr"/>
                      <a:r>
                        <a:rPr lang="sk-SK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11:00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PZ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Tatran LM – S.N.V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10:00</a:t>
                      </a:r>
                    </a:p>
                    <a:p>
                      <a:pPr algn="ctr" fontAlgn="ctr"/>
                      <a:r>
                        <a:rPr lang="sk-SK" sz="1100" b="1" i="0" u="none" strike="noStrike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Štadion</a:t>
                      </a:r>
                      <a:r>
                        <a:rPr lang="sk-SK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PZ 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Tatran LM – S.N.V</a:t>
                      </a:r>
                    </a:p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12:00 </a:t>
                      </a:r>
                    </a:p>
                    <a:p>
                      <a:pPr algn="ctr" fontAlgn="ctr"/>
                      <a:r>
                        <a:rPr lang="sk-SK" sz="1100" b="1" i="0" u="none" strike="noStrike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Štadion</a:t>
                      </a:r>
                      <a:r>
                        <a:rPr lang="sk-SK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PI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baseline="0" dirty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PZ</a:t>
                      </a:r>
                    </a:p>
                    <a:p>
                      <a:pPr algn="ctr"/>
                      <a:r>
                        <a:rPr lang="sk-SK" sz="1100" b="1" baseline="0" dirty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S.N.V-Tatran LM</a:t>
                      </a:r>
                    </a:p>
                    <a:p>
                      <a:pPr algn="ctr"/>
                      <a:r>
                        <a:rPr lang="sk-SK" sz="1100" b="1" baseline="0" dirty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10:00</a:t>
                      </a:r>
                    </a:p>
                    <a:p>
                      <a:pPr algn="ctr"/>
                      <a:r>
                        <a:rPr lang="sk-SK" sz="1100" b="1" baseline="0" dirty="0">
                          <a:solidFill>
                            <a:srgbClr val="C00000"/>
                          </a:solidFill>
                          <a:latin typeface="+mn-lt"/>
                          <a:cs typeface="Arial" pitchFamily="34" charset="0"/>
                        </a:rPr>
                        <a:t>Odchod autobusu 7:30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PZ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S.N.V-Tatran LM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12:00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Odchod autobusu 7:30</a:t>
                      </a:r>
                    </a:p>
                    <a:p>
                      <a:pPr algn="ctr"/>
                      <a:endParaRPr lang="sk-SK" sz="1100" b="1" baseline="0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12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66953637"/>
                  </a:ext>
                </a:extLst>
              </a:tr>
              <a:tr h="658989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Nedeľa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21.7.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pl-PL" sz="12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4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12764148"/>
                  </a:ext>
                </a:extLst>
              </a:tr>
              <a:tr h="55098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Pondelok výhľadovo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1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12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4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204369961"/>
                  </a:ext>
                </a:extLst>
              </a:tr>
              <a:tr h="153528"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158999148"/>
                  </a:ext>
                </a:extLst>
              </a:tr>
            </a:tbl>
          </a:graphicData>
        </a:graphic>
      </p:graphicFrame>
      <p:pic>
        <p:nvPicPr>
          <p:cNvPr id="6" name="Obrázok 5">
            <a:extLst>
              <a:ext uri="{FF2B5EF4-FFF2-40B4-BE49-F238E27FC236}">
                <a16:creationId xmlns:a16="http://schemas.microsoft.com/office/drawing/2014/main" id="{74447560-DAA9-442B-816F-10D9BBC6A9D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528" y="81901"/>
            <a:ext cx="597981" cy="59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481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54432</TotalTime>
  <Words>287</Words>
  <Application>Microsoft Office PowerPoint</Application>
  <PresentationFormat>Širokoúhlá obrazovka</PresentationFormat>
  <Paragraphs>164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Jaroslav G</dc:creator>
  <cp:lastModifiedBy>Emma Hofericova</cp:lastModifiedBy>
  <cp:revision>770</cp:revision>
  <dcterms:created xsi:type="dcterms:W3CDTF">2020-09-25T07:17:41Z</dcterms:created>
  <dcterms:modified xsi:type="dcterms:W3CDTF">2024-07-12T08:08:46Z</dcterms:modified>
</cp:coreProperties>
</file>